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ACC559-222A-49A7-B4B7-EC8C86F4A5B8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3173FC-32B5-4C2B-BCA2-503C584BA9C4}">
      <dgm:prSet phldrT="[Text]"/>
      <dgm:spPr/>
      <dgm:t>
        <a:bodyPr/>
        <a:lstStyle/>
        <a:p>
          <a:r>
            <a:rPr lang="en-US" dirty="0"/>
            <a:t>Problem:</a:t>
          </a:r>
        </a:p>
      </dgm:t>
    </dgm:pt>
    <dgm:pt modelId="{006D71B0-8A37-4869-97F8-4A43D75962B5}" type="parTrans" cxnId="{8ABFFC58-2399-4BC7-BFA7-637E1C3017B8}">
      <dgm:prSet/>
      <dgm:spPr/>
      <dgm:t>
        <a:bodyPr/>
        <a:lstStyle/>
        <a:p>
          <a:endParaRPr lang="en-US"/>
        </a:p>
      </dgm:t>
    </dgm:pt>
    <dgm:pt modelId="{1D4A8D5E-39D0-4E53-B4DC-8B9A78DE1A0C}" type="sibTrans" cxnId="{8ABFFC58-2399-4BC7-BFA7-637E1C3017B8}">
      <dgm:prSet/>
      <dgm:spPr/>
      <dgm:t>
        <a:bodyPr/>
        <a:lstStyle/>
        <a:p>
          <a:endParaRPr lang="en-US"/>
        </a:p>
      </dgm:t>
    </dgm:pt>
    <dgm:pt modelId="{9D417ACB-F308-41F0-A57C-98F34D494158}">
      <dgm:prSet phldrT="[Text]"/>
      <dgm:spPr/>
      <dgm:t>
        <a:bodyPr/>
        <a:lstStyle/>
        <a:p>
          <a:r>
            <a:rPr lang="en-US" dirty="0"/>
            <a:t>Solution:</a:t>
          </a:r>
        </a:p>
      </dgm:t>
    </dgm:pt>
    <dgm:pt modelId="{B48D9E04-6204-40C1-AB73-9768DF6DAF40}" type="parTrans" cxnId="{124BB0DF-BAC2-4D29-8B2C-B5055F398F20}">
      <dgm:prSet/>
      <dgm:spPr/>
      <dgm:t>
        <a:bodyPr/>
        <a:lstStyle/>
        <a:p>
          <a:endParaRPr lang="en-US"/>
        </a:p>
      </dgm:t>
    </dgm:pt>
    <dgm:pt modelId="{CB5A98CC-EF22-49F3-BAA5-F8A8CB55F8CC}" type="sibTrans" cxnId="{124BB0DF-BAC2-4D29-8B2C-B5055F398F20}">
      <dgm:prSet/>
      <dgm:spPr/>
      <dgm:t>
        <a:bodyPr/>
        <a:lstStyle/>
        <a:p>
          <a:endParaRPr lang="en-US"/>
        </a:p>
      </dgm:t>
    </dgm:pt>
    <dgm:pt modelId="{09EEC008-683E-4CD7-ACC8-6212C65267DA}">
      <dgm:prSet phldrT="[Text]"/>
      <dgm:spPr/>
      <dgm:t>
        <a:bodyPr/>
        <a:lstStyle/>
        <a:p>
          <a:r>
            <a:rPr lang="en-US" dirty="0"/>
            <a:t>Recommendation:</a:t>
          </a:r>
        </a:p>
      </dgm:t>
    </dgm:pt>
    <dgm:pt modelId="{1F4CAE7D-46FA-450B-AB0C-2584BB0FEB57}" type="parTrans" cxnId="{9EFAB56D-37E1-4573-94A3-1C0AFBC95790}">
      <dgm:prSet/>
      <dgm:spPr/>
      <dgm:t>
        <a:bodyPr/>
        <a:lstStyle/>
        <a:p>
          <a:endParaRPr lang="en-US"/>
        </a:p>
      </dgm:t>
    </dgm:pt>
    <dgm:pt modelId="{8731BE72-785F-4C68-B370-A9A183BAE03D}" type="sibTrans" cxnId="{9EFAB56D-37E1-4573-94A3-1C0AFBC95790}">
      <dgm:prSet/>
      <dgm:spPr/>
      <dgm:t>
        <a:bodyPr/>
        <a:lstStyle/>
        <a:p>
          <a:endParaRPr lang="en-US"/>
        </a:p>
      </dgm:t>
    </dgm:pt>
    <dgm:pt modelId="{8ABA674F-E5AE-4751-BABA-E6B5679D0D52}">
      <dgm:prSet/>
      <dgm:spPr/>
      <dgm:t>
        <a:bodyPr/>
        <a:lstStyle/>
        <a:p>
          <a:r>
            <a:rPr lang="en-US" dirty="0" smtClean="0"/>
            <a:t>To determine which type of airplane has the best and which has the worst fatalities</a:t>
          </a:r>
          <a:endParaRPr lang="en-US" dirty="0"/>
        </a:p>
      </dgm:t>
    </dgm:pt>
    <dgm:pt modelId="{ED373987-2D31-4BFD-98EC-852C271935D2}" type="parTrans" cxnId="{9ABC7200-82D4-48D8-8B74-006210DFFEEF}">
      <dgm:prSet/>
      <dgm:spPr/>
      <dgm:t>
        <a:bodyPr/>
        <a:lstStyle/>
        <a:p>
          <a:endParaRPr lang="en-US"/>
        </a:p>
      </dgm:t>
    </dgm:pt>
    <dgm:pt modelId="{B0C8585C-D9F3-4609-A1E5-56AD6F00592A}" type="sibTrans" cxnId="{9ABC7200-82D4-48D8-8B74-006210DFFEEF}">
      <dgm:prSet/>
      <dgm:spPr/>
      <dgm:t>
        <a:bodyPr/>
        <a:lstStyle/>
        <a:p>
          <a:endParaRPr lang="en-US"/>
        </a:p>
      </dgm:t>
    </dgm:pt>
    <dgm:pt modelId="{2B4AC55B-DB58-4075-B28D-A548AE193A0E}">
      <dgm:prSet phldrT="[Text]"/>
      <dgm:spPr/>
      <dgm:t>
        <a:bodyPr/>
        <a:lstStyle/>
        <a:p>
          <a:r>
            <a:rPr lang="en-US" dirty="0"/>
            <a:t>We have analyzed and identified which </a:t>
          </a:r>
          <a:r>
            <a:rPr lang="en-US" dirty="0" smtClean="0"/>
            <a:t>type of airplane have </a:t>
          </a:r>
          <a:r>
            <a:rPr lang="en-US" dirty="0"/>
            <a:t>the most fatalities</a:t>
          </a:r>
        </a:p>
      </dgm:t>
    </dgm:pt>
    <dgm:pt modelId="{AD8572DA-25C5-459F-8FDF-A5429242C46C}" type="parTrans" cxnId="{8754A16A-B1FC-4733-B4E0-6010591B3C53}">
      <dgm:prSet/>
      <dgm:spPr/>
      <dgm:t>
        <a:bodyPr/>
        <a:lstStyle/>
        <a:p>
          <a:endParaRPr lang="en-US"/>
        </a:p>
      </dgm:t>
    </dgm:pt>
    <dgm:pt modelId="{D6DB9EDA-9AD1-49E2-9572-42C2535B5C57}" type="sibTrans" cxnId="{8754A16A-B1FC-4733-B4E0-6010591B3C53}">
      <dgm:prSet/>
      <dgm:spPr/>
      <dgm:t>
        <a:bodyPr/>
        <a:lstStyle/>
        <a:p>
          <a:endParaRPr lang="en-US"/>
        </a:p>
      </dgm:t>
    </dgm:pt>
    <dgm:pt modelId="{790C88A4-56F5-4337-BCB0-09B4E72947DF}">
      <dgm:prSet phldrT="[Text]"/>
      <dgm:spPr/>
      <dgm:t>
        <a:bodyPr/>
        <a:lstStyle/>
        <a:p>
          <a:r>
            <a:rPr lang="en-US" dirty="0" smtClean="0"/>
            <a:t>We can decommission </a:t>
          </a:r>
          <a:r>
            <a:rPr lang="en-US" dirty="0"/>
            <a:t>the planes with </a:t>
          </a:r>
          <a:r>
            <a:rPr lang="en-US" dirty="0" smtClean="0"/>
            <a:t>more fatalities from </a:t>
          </a:r>
          <a:r>
            <a:rPr lang="en-US" dirty="0"/>
            <a:t>service immediately.</a:t>
          </a:r>
        </a:p>
      </dgm:t>
    </dgm:pt>
    <dgm:pt modelId="{E228B18C-7548-4CDC-A6EE-D8B1AF0EC68D}" type="parTrans" cxnId="{B6737FD5-8ADF-4A2C-A344-58894792E8DE}">
      <dgm:prSet/>
      <dgm:spPr/>
      <dgm:t>
        <a:bodyPr/>
        <a:lstStyle/>
        <a:p>
          <a:endParaRPr lang="en-US"/>
        </a:p>
      </dgm:t>
    </dgm:pt>
    <dgm:pt modelId="{152CF5AD-B7AE-4584-B34D-131FA4516BBE}" type="sibTrans" cxnId="{B6737FD5-8ADF-4A2C-A344-58894792E8DE}">
      <dgm:prSet/>
      <dgm:spPr/>
      <dgm:t>
        <a:bodyPr/>
        <a:lstStyle/>
        <a:p>
          <a:endParaRPr lang="en-US"/>
        </a:p>
      </dgm:t>
    </dgm:pt>
    <dgm:pt modelId="{07D3A7E7-8E72-407A-A3F6-03097F65C23F}" type="pres">
      <dgm:prSet presAssocID="{C2ACC559-222A-49A7-B4B7-EC8C86F4A5B8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8DA5EF3-7E86-4379-BC10-A63ECD76EA1B}" type="pres">
      <dgm:prSet presAssocID="{FA3173FC-32B5-4C2B-BCA2-503C584BA9C4}" presName="parentLin" presStyleCnt="0"/>
      <dgm:spPr/>
    </dgm:pt>
    <dgm:pt modelId="{BDBC0AB0-96D5-46A4-A7C6-DFC63E18BA39}" type="pres">
      <dgm:prSet presAssocID="{FA3173FC-32B5-4C2B-BCA2-503C584BA9C4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92B88FA0-3403-48DD-85A2-A25A9105EF0F}" type="pres">
      <dgm:prSet presAssocID="{FA3173FC-32B5-4C2B-BCA2-503C584BA9C4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3C5946-454B-477D-85D7-B3082819B7C5}" type="pres">
      <dgm:prSet presAssocID="{FA3173FC-32B5-4C2B-BCA2-503C584BA9C4}" presName="negativeSpace" presStyleCnt="0"/>
      <dgm:spPr/>
    </dgm:pt>
    <dgm:pt modelId="{564DFE6B-FB66-43DB-8562-AC7FD2CF450D}" type="pres">
      <dgm:prSet presAssocID="{FA3173FC-32B5-4C2B-BCA2-503C584BA9C4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D9488D-AEB3-4ACE-913C-E35D3858BC4D}" type="pres">
      <dgm:prSet presAssocID="{1D4A8D5E-39D0-4E53-B4DC-8B9A78DE1A0C}" presName="spaceBetweenRectangles" presStyleCnt="0"/>
      <dgm:spPr/>
    </dgm:pt>
    <dgm:pt modelId="{40B6C9B1-B4C0-4344-A37C-E46EFBA64AC3}" type="pres">
      <dgm:prSet presAssocID="{9D417ACB-F308-41F0-A57C-98F34D494158}" presName="parentLin" presStyleCnt="0"/>
      <dgm:spPr/>
    </dgm:pt>
    <dgm:pt modelId="{6C9B7833-2D26-4601-A469-19C991483CF1}" type="pres">
      <dgm:prSet presAssocID="{9D417ACB-F308-41F0-A57C-98F34D494158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C846A40C-65FC-4A1E-9905-77FEF8EC0731}" type="pres">
      <dgm:prSet presAssocID="{9D417ACB-F308-41F0-A57C-98F34D494158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27F6E4-1B94-472D-A3AA-A0A904E4D287}" type="pres">
      <dgm:prSet presAssocID="{9D417ACB-F308-41F0-A57C-98F34D494158}" presName="negativeSpace" presStyleCnt="0"/>
      <dgm:spPr/>
    </dgm:pt>
    <dgm:pt modelId="{04943901-2AD0-4761-B002-E7CECECEDAC0}" type="pres">
      <dgm:prSet presAssocID="{9D417ACB-F308-41F0-A57C-98F34D494158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D5B657-DFBD-4DB2-BBDE-957E69DA91E6}" type="pres">
      <dgm:prSet presAssocID="{CB5A98CC-EF22-49F3-BAA5-F8A8CB55F8CC}" presName="spaceBetweenRectangles" presStyleCnt="0"/>
      <dgm:spPr/>
    </dgm:pt>
    <dgm:pt modelId="{0077ACD5-7D20-4D36-A5B9-B6F131C4B093}" type="pres">
      <dgm:prSet presAssocID="{09EEC008-683E-4CD7-ACC8-6212C65267DA}" presName="parentLin" presStyleCnt="0"/>
      <dgm:spPr/>
    </dgm:pt>
    <dgm:pt modelId="{6549D572-8279-45C3-9449-3AC255C152FD}" type="pres">
      <dgm:prSet presAssocID="{09EEC008-683E-4CD7-ACC8-6212C65267DA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D680AAA6-C5B5-4280-ABBD-A52FE5E3C20C}" type="pres">
      <dgm:prSet presAssocID="{09EEC008-683E-4CD7-ACC8-6212C65267D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ABF939-0D39-4385-965B-1FE6AC6095A5}" type="pres">
      <dgm:prSet presAssocID="{09EEC008-683E-4CD7-ACC8-6212C65267DA}" presName="negativeSpace" presStyleCnt="0"/>
      <dgm:spPr/>
    </dgm:pt>
    <dgm:pt modelId="{F23F2A58-71AC-483F-A592-E6E4297CD7EA}" type="pres">
      <dgm:prSet presAssocID="{09EEC008-683E-4CD7-ACC8-6212C65267DA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F0F8ADE-8D1F-42D8-8871-FFC125956DC3}" type="presOf" srcId="{9D417ACB-F308-41F0-A57C-98F34D494158}" destId="{6C9B7833-2D26-4601-A469-19C991483CF1}" srcOrd="0" destOrd="0" presId="urn:microsoft.com/office/officeart/2005/8/layout/list1"/>
    <dgm:cxn modelId="{9EFAB56D-37E1-4573-94A3-1C0AFBC95790}" srcId="{C2ACC559-222A-49A7-B4B7-EC8C86F4A5B8}" destId="{09EEC008-683E-4CD7-ACC8-6212C65267DA}" srcOrd="2" destOrd="0" parTransId="{1F4CAE7D-46FA-450B-AB0C-2584BB0FEB57}" sibTransId="{8731BE72-785F-4C68-B370-A9A183BAE03D}"/>
    <dgm:cxn modelId="{8754A16A-B1FC-4733-B4E0-6010591B3C53}" srcId="{9D417ACB-F308-41F0-A57C-98F34D494158}" destId="{2B4AC55B-DB58-4075-B28D-A548AE193A0E}" srcOrd="0" destOrd="0" parTransId="{AD8572DA-25C5-459F-8FDF-A5429242C46C}" sibTransId="{D6DB9EDA-9AD1-49E2-9572-42C2535B5C57}"/>
    <dgm:cxn modelId="{124BB0DF-BAC2-4D29-8B2C-B5055F398F20}" srcId="{C2ACC559-222A-49A7-B4B7-EC8C86F4A5B8}" destId="{9D417ACB-F308-41F0-A57C-98F34D494158}" srcOrd="1" destOrd="0" parTransId="{B48D9E04-6204-40C1-AB73-9768DF6DAF40}" sibTransId="{CB5A98CC-EF22-49F3-BAA5-F8A8CB55F8CC}"/>
    <dgm:cxn modelId="{6E85E9F9-C56D-4EE8-A7DF-48862F9F9216}" type="presOf" srcId="{9D417ACB-F308-41F0-A57C-98F34D494158}" destId="{C846A40C-65FC-4A1E-9905-77FEF8EC0731}" srcOrd="1" destOrd="0" presId="urn:microsoft.com/office/officeart/2005/8/layout/list1"/>
    <dgm:cxn modelId="{A24F12A0-A3B7-4A48-99CB-FE50897A9436}" type="presOf" srcId="{2B4AC55B-DB58-4075-B28D-A548AE193A0E}" destId="{04943901-2AD0-4761-B002-E7CECECEDAC0}" srcOrd="0" destOrd="0" presId="urn:microsoft.com/office/officeart/2005/8/layout/list1"/>
    <dgm:cxn modelId="{8ABFFC58-2399-4BC7-BFA7-637E1C3017B8}" srcId="{C2ACC559-222A-49A7-B4B7-EC8C86F4A5B8}" destId="{FA3173FC-32B5-4C2B-BCA2-503C584BA9C4}" srcOrd="0" destOrd="0" parTransId="{006D71B0-8A37-4869-97F8-4A43D75962B5}" sibTransId="{1D4A8D5E-39D0-4E53-B4DC-8B9A78DE1A0C}"/>
    <dgm:cxn modelId="{F3D79BC8-1F8A-4687-8B5D-F87A8925406E}" type="presOf" srcId="{FA3173FC-32B5-4C2B-BCA2-503C584BA9C4}" destId="{92B88FA0-3403-48DD-85A2-A25A9105EF0F}" srcOrd="1" destOrd="0" presId="urn:microsoft.com/office/officeart/2005/8/layout/list1"/>
    <dgm:cxn modelId="{8FE05EE3-7B65-421F-B05D-236FECDB4742}" type="presOf" srcId="{FA3173FC-32B5-4C2B-BCA2-503C584BA9C4}" destId="{BDBC0AB0-96D5-46A4-A7C6-DFC63E18BA39}" srcOrd="0" destOrd="0" presId="urn:microsoft.com/office/officeart/2005/8/layout/list1"/>
    <dgm:cxn modelId="{0DADBF89-DADF-4E13-A1D5-69A305F1432F}" type="presOf" srcId="{09EEC008-683E-4CD7-ACC8-6212C65267DA}" destId="{D680AAA6-C5B5-4280-ABBD-A52FE5E3C20C}" srcOrd="1" destOrd="0" presId="urn:microsoft.com/office/officeart/2005/8/layout/list1"/>
    <dgm:cxn modelId="{20029E23-FB0A-43BD-9665-4A76B4D956B0}" type="presOf" srcId="{09EEC008-683E-4CD7-ACC8-6212C65267DA}" destId="{6549D572-8279-45C3-9449-3AC255C152FD}" srcOrd="0" destOrd="0" presId="urn:microsoft.com/office/officeart/2005/8/layout/list1"/>
    <dgm:cxn modelId="{9ABC7200-82D4-48D8-8B74-006210DFFEEF}" srcId="{FA3173FC-32B5-4C2B-BCA2-503C584BA9C4}" destId="{8ABA674F-E5AE-4751-BABA-E6B5679D0D52}" srcOrd="0" destOrd="0" parTransId="{ED373987-2D31-4BFD-98EC-852C271935D2}" sibTransId="{B0C8585C-D9F3-4609-A1E5-56AD6F00592A}"/>
    <dgm:cxn modelId="{0C7910BF-BEBA-489F-9C6D-DC1E7B58587B}" type="presOf" srcId="{790C88A4-56F5-4337-BCB0-09B4E72947DF}" destId="{F23F2A58-71AC-483F-A592-E6E4297CD7EA}" srcOrd="0" destOrd="0" presId="urn:microsoft.com/office/officeart/2005/8/layout/list1"/>
    <dgm:cxn modelId="{BAC282C6-832B-43A5-B34E-A04BBDD20886}" type="presOf" srcId="{8ABA674F-E5AE-4751-BABA-E6B5679D0D52}" destId="{564DFE6B-FB66-43DB-8562-AC7FD2CF450D}" srcOrd="0" destOrd="0" presId="urn:microsoft.com/office/officeart/2005/8/layout/list1"/>
    <dgm:cxn modelId="{B6737FD5-8ADF-4A2C-A344-58894792E8DE}" srcId="{09EEC008-683E-4CD7-ACC8-6212C65267DA}" destId="{790C88A4-56F5-4337-BCB0-09B4E72947DF}" srcOrd="0" destOrd="0" parTransId="{E228B18C-7548-4CDC-A6EE-D8B1AF0EC68D}" sibTransId="{152CF5AD-B7AE-4584-B34D-131FA4516BBE}"/>
    <dgm:cxn modelId="{8889B3BF-1E87-463B-AD1F-C33DC280DB35}" type="presOf" srcId="{C2ACC559-222A-49A7-B4B7-EC8C86F4A5B8}" destId="{07D3A7E7-8E72-407A-A3F6-03097F65C23F}" srcOrd="0" destOrd="0" presId="urn:microsoft.com/office/officeart/2005/8/layout/list1"/>
    <dgm:cxn modelId="{189CA509-4B8F-4588-95B1-5EDAE9F5A659}" type="presParOf" srcId="{07D3A7E7-8E72-407A-A3F6-03097F65C23F}" destId="{E8DA5EF3-7E86-4379-BC10-A63ECD76EA1B}" srcOrd="0" destOrd="0" presId="urn:microsoft.com/office/officeart/2005/8/layout/list1"/>
    <dgm:cxn modelId="{99C4F4D1-46A9-4AD0-9937-CE5E484D62E8}" type="presParOf" srcId="{E8DA5EF3-7E86-4379-BC10-A63ECD76EA1B}" destId="{BDBC0AB0-96D5-46A4-A7C6-DFC63E18BA39}" srcOrd="0" destOrd="0" presId="urn:microsoft.com/office/officeart/2005/8/layout/list1"/>
    <dgm:cxn modelId="{49ED5112-EC39-4E9C-831D-BD1EC178F773}" type="presParOf" srcId="{E8DA5EF3-7E86-4379-BC10-A63ECD76EA1B}" destId="{92B88FA0-3403-48DD-85A2-A25A9105EF0F}" srcOrd="1" destOrd="0" presId="urn:microsoft.com/office/officeart/2005/8/layout/list1"/>
    <dgm:cxn modelId="{CFD2CF2A-B715-4B16-8126-8EB6EC57FFE3}" type="presParOf" srcId="{07D3A7E7-8E72-407A-A3F6-03097F65C23F}" destId="{AD3C5946-454B-477D-85D7-B3082819B7C5}" srcOrd="1" destOrd="0" presId="urn:microsoft.com/office/officeart/2005/8/layout/list1"/>
    <dgm:cxn modelId="{E2371A53-8918-41D9-A1F8-3E94885DDC7C}" type="presParOf" srcId="{07D3A7E7-8E72-407A-A3F6-03097F65C23F}" destId="{564DFE6B-FB66-43DB-8562-AC7FD2CF450D}" srcOrd="2" destOrd="0" presId="urn:microsoft.com/office/officeart/2005/8/layout/list1"/>
    <dgm:cxn modelId="{C3A272CB-DA31-4511-8F6C-6E7582BD1B9B}" type="presParOf" srcId="{07D3A7E7-8E72-407A-A3F6-03097F65C23F}" destId="{BCD9488D-AEB3-4ACE-913C-E35D3858BC4D}" srcOrd="3" destOrd="0" presId="urn:microsoft.com/office/officeart/2005/8/layout/list1"/>
    <dgm:cxn modelId="{427A4ABA-F7D9-4BCD-8C31-4494D99AE512}" type="presParOf" srcId="{07D3A7E7-8E72-407A-A3F6-03097F65C23F}" destId="{40B6C9B1-B4C0-4344-A37C-E46EFBA64AC3}" srcOrd="4" destOrd="0" presId="urn:microsoft.com/office/officeart/2005/8/layout/list1"/>
    <dgm:cxn modelId="{8BF61864-9A5A-4CB9-A2AF-1CF3386B10D4}" type="presParOf" srcId="{40B6C9B1-B4C0-4344-A37C-E46EFBA64AC3}" destId="{6C9B7833-2D26-4601-A469-19C991483CF1}" srcOrd="0" destOrd="0" presId="urn:microsoft.com/office/officeart/2005/8/layout/list1"/>
    <dgm:cxn modelId="{9D855B3A-7BA5-4B32-ABC9-C5661910CA96}" type="presParOf" srcId="{40B6C9B1-B4C0-4344-A37C-E46EFBA64AC3}" destId="{C846A40C-65FC-4A1E-9905-77FEF8EC0731}" srcOrd="1" destOrd="0" presId="urn:microsoft.com/office/officeart/2005/8/layout/list1"/>
    <dgm:cxn modelId="{AC70BD74-C604-464C-A07A-D86A80878976}" type="presParOf" srcId="{07D3A7E7-8E72-407A-A3F6-03097F65C23F}" destId="{A427F6E4-1B94-472D-A3AA-A0A904E4D287}" srcOrd="5" destOrd="0" presId="urn:microsoft.com/office/officeart/2005/8/layout/list1"/>
    <dgm:cxn modelId="{CDC4BCD8-21C2-4CD9-9964-4DBF04E2F8BD}" type="presParOf" srcId="{07D3A7E7-8E72-407A-A3F6-03097F65C23F}" destId="{04943901-2AD0-4761-B002-E7CECECEDAC0}" srcOrd="6" destOrd="0" presId="urn:microsoft.com/office/officeart/2005/8/layout/list1"/>
    <dgm:cxn modelId="{3A760F15-78F4-4CF6-90BE-4ABD45E3E715}" type="presParOf" srcId="{07D3A7E7-8E72-407A-A3F6-03097F65C23F}" destId="{E9D5B657-DFBD-4DB2-BBDE-957E69DA91E6}" srcOrd="7" destOrd="0" presId="urn:microsoft.com/office/officeart/2005/8/layout/list1"/>
    <dgm:cxn modelId="{FA891A99-7084-4D31-82C9-76DEA141244C}" type="presParOf" srcId="{07D3A7E7-8E72-407A-A3F6-03097F65C23F}" destId="{0077ACD5-7D20-4D36-A5B9-B6F131C4B093}" srcOrd="8" destOrd="0" presId="urn:microsoft.com/office/officeart/2005/8/layout/list1"/>
    <dgm:cxn modelId="{06DE3850-9D86-4C6B-9CE6-C0E513AE31AD}" type="presParOf" srcId="{0077ACD5-7D20-4D36-A5B9-B6F131C4B093}" destId="{6549D572-8279-45C3-9449-3AC255C152FD}" srcOrd="0" destOrd="0" presId="urn:microsoft.com/office/officeart/2005/8/layout/list1"/>
    <dgm:cxn modelId="{C59235F1-1963-4AC0-BF05-C9C41C9849F5}" type="presParOf" srcId="{0077ACD5-7D20-4D36-A5B9-B6F131C4B093}" destId="{D680AAA6-C5B5-4280-ABBD-A52FE5E3C20C}" srcOrd="1" destOrd="0" presId="urn:microsoft.com/office/officeart/2005/8/layout/list1"/>
    <dgm:cxn modelId="{BC9294E2-C4DD-432D-AB3C-B27906CCDFD2}" type="presParOf" srcId="{07D3A7E7-8E72-407A-A3F6-03097F65C23F}" destId="{1CABF939-0D39-4385-965B-1FE6AC6095A5}" srcOrd="9" destOrd="0" presId="urn:microsoft.com/office/officeart/2005/8/layout/list1"/>
    <dgm:cxn modelId="{1D5089C9-7C16-4B21-A531-047CC0E070AA}" type="presParOf" srcId="{07D3A7E7-8E72-407A-A3F6-03097F65C23F}" destId="{F23F2A58-71AC-483F-A592-E6E4297CD7E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ACC559-222A-49A7-B4B7-EC8C86F4A5B8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3173FC-32B5-4C2B-BCA2-503C584BA9C4}">
      <dgm:prSet phldrT="[Text]"/>
      <dgm:spPr/>
      <dgm:t>
        <a:bodyPr/>
        <a:lstStyle/>
        <a:p>
          <a:r>
            <a:rPr lang="en-US" dirty="0"/>
            <a:t>Problem:</a:t>
          </a:r>
        </a:p>
      </dgm:t>
    </dgm:pt>
    <dgm:pt modelId="{006D71B0-8A37-4869-97F8-4A43D75962B5}" type="parTrans" cxnId="{8ABFFC58-2399-4BC7-BFA7-637E1C3017B8}">
      <dgm:prSet/>
      <dgm:spPr/>
      <dgm:t>
        <a:bodyPr/>
        <a:lstStyle/>
        <a:p>
          <a:endParaRPr lang="en-US"/>
        </a:p>
      </dgm:t>
    </dgm:pt>
    <dgm:pt modelId="{1D4A8D5E-39D0-4E53-B4DC-8B9A78DE1A0C}" type="sibTrans" cxnId="{8ABFFC58-2399-4BC7-BFA7-637E1C3017B8}">
      <dgm:prSet/>
      <dgm:spPr/>
      <dgm:t>
        <a:bodyPr/>
        <a:lstStyle/>
        <a:p>
          <a:endParaRPr lang="en-US"/>
        </a:p>
      </dgm:t>
    </dgm:pt>
    <dgm:pt modelId="{09EEC008-683E-4CD7-ACC8-6212C65267DA}">
      <dgm:prSet phldrT="[Text]"/>
      <dgm:spPr/>
      <dgm:t>
        <a:bodyPr/>
        <a:lstStyle/>
        <a:p>
          <a:r>
            <a:rPr lang="en-US" dirty="0"/>
            <a:t>Recommendation Result:</a:t>
          </a:r>
        </a:p>
      </dgm:t>
    </dgm:pt>
    <dgm:pt modelId="{1F4CAE7D-46FA-450B-AB0C-2584BB0FEB57}" type="parTrans" cxnId="{9EFAB56D-37E1-4573-94A3-1C0AFBC95790}">
      <dgm:prSet/>
      <dgm:spPr/>
      <dgm:t>
        <a:bodyPr/>
        <a:lstStyle/>
        <a:p>
          <a:endParaRPr lang="en-US"/>
        </a:p>
      </dgm:t>
    </dgm:pt>
    <dgm:pt modelId="{8731BE72-785F-4C68-B370-A9A183BAE03D}" type="sibTrans" cxnId="{9EFAB56D-37E1-4573-94A3-1C0AFBC95790}">
      <dgm:prSet/>
      <dgm:spPr/>
      <dgm:t>
        <a:bodyPr/>
        <a:lstStyle/>
        <a:p>
          <a:endParaRPr lang="en-US"/>
        </a:p>
      </dgm:t>
    </dgm:pt>
    <dgm:pt modelId="{8ABA674F-E5AE-4751-BABA-E6B5679D0D52}">
      <dgm:prSet/>
      <dgm:spPr/>
      <dgm:t>
        <a:bodyPr/>
        <a:lstStyle/>
        <a:p>
          <a:r>
            <a:rPr lang="en-US" dirty="0" smtClean="0"/>
            <a:t>Safety </a:t>
          </a:r>
          <a:r>
            <a:rPr lang="en-US" dirty="0"/>
            <a:t>concerns threaten the reputation of </a:t>
          </a:r>
          <a:r>
            <a:rPr lang="en-US" dirty="0" smtClean="0"/>
            <a:t>Airways </a:t>
          </a:r>
          <a:r>
            <a:rPr lang="en-US" dirty="0"/>
            <a:t>due a growing trend of fatalities.</a:t>
          </a:r>
        </a:p>
      </dgm:t>
    </dgm:pt>
    <dgm:pt modelId="{ED373987-2D31-4BFD-98EC-852C271935D2}" type="parTrans" cxnId="{9ABC7200-82D4-48D8-8B74-006210DFFEEF}">
      <dgm:prSet/>
      <dgm:spPr/>
      <dgm:t>
        <a:bodyPr/>
        <a:lstStyle/>
        <a:p>
          <a:endParaRPr lang="en-US"/>
        </a:p>
      </dgm:t>
    </dgm:pt>
    <dgm:pt modelId="{B0C8585C-D9F3-4609-A1E5-56AD6F00592A}" type="sibTrans" cxnId="{9ABC7200-82D4-48D8-8B74-006210DFFEEF}">
      <dgm:prSet/>
      <dgm:spPr/>
      <dgm:t>
        <a:bodyPr/>
        <a:lstStyle/>
        <a:p>
          <a:endParaRPr lang="en-US"/>
        </a:p>
      </dgm:t>
    </dgm:pt>
    <dgm:pt modelId="{790C88A4-56F5-4337-BCB0-09B4E72947DF}">
      <dgm:prSet phldrT="[Text]"/>
      <dgm:spPr/>
      <dgm:t>
        <a:bodyPr/>
        <a:lstStyle/>
        <a:p>
          <a:r>
            <a:rPr lang="en-US" dirty="0" smtClean="0"/>
            <a:t>We can recommend to decommission the models of the airplanes where the fatalities rate is more.</a:t>
          </a:r>
          <a:endParaRPr lang="en-US" dirty="0"/>
        </a:p>
      </dgm:t>
    </dgm:pt>
    <dgm:pt modelId="{E228B18C-7548-4CDC-A6EE-D8B1AF0EC68D}" type="parTrans" cxnId="{B6737FD5-8ADF-4A2C-A344-58894792E8DE}">
      <dgm:prSet/>
      <dgm:spPr/>
      <dgm:t>
        <a:bodyPr/>
        <a:lstStyle/>
        <a:p>
          <a:endParaRPr lang="en-US"/>
        </a:p>
      </dgm:t>
    </dgm:pt>
    <dgm:pt modelId="{152CF5AD-B7AE-4584-B34D-131FA4516BBE}" type="sibTrans" cxnId="{B6737FD5-8ADF-4A2C-A344-58894792E8DE}">
      <dgm:prSet/>
      <dgm:spPr/>
      <dgm:t>
        <a:bodyPr/>
        <a:lstStyle/>
        <a:p>
          <a:endParaRPr lang="en-US"/>
        </a:p>
      </dgm:t>
    </dgm:pt>
    <dgm:pt modelId="{07D3A7E7-8E72-407A-A3F6-03097F65C23F}" type="pres">
      <dgm:prSet presAssocID="{C2ACC559-222A-49A7-B4B7-EC8C86F4A5B8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8DA5EF3-7E86-4379-BC10-A63ECD76EA1B}" type="pres">
      <dgm:prSet presAssocID="{FA3173FC-32B5-4C2B-BCA2-503C584BA9C4}" presName="parentLin" presStyleCnt="0"/>
      <dgm:spPr/>
    </dgm:pt>
    <dgm:pt modelId="{BDBC0AB0-96D5-46A4-A7C6-DFC63E18BA39}" type="pres">
      <dgm:prSet presAssocID="{FA3173FC-32B5-4C2B-BCA2-503C584BA9C4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92B88FA0-3403-48DD-85A2-A25A9105EF0F}" type="pres">
      <dgm:prSet presAssocID="{FA3173FC-32B5-4C2B-BCA2-503C584BA9C4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3C5946-454B-477D-85D7-B3082819B7C5}" type="pres">
      <dgm:prSet presAssocID="{FA3173FC-32B5-4C2B-BCA2-503C584BA9C4}" presName="negativeSpace" presStyleCnt="0"/>
      <dgm:spPr/>
    </dgm:pt>
    <dgm:pt modelId="{564DFE6B-FB66-43DB-8562-AC7FD2CF450D}" type="pres">
      <dgm:prSet presAssocID="{FA3173FC-32B5-4C2B-BCA2-503C584BA9C4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D9488D-AEB3-4ACE-913C-E35D3858BC4D}" type="pres">
      <dgm:prSet presAssocID="{1D4A8D5E-39D0-4E53-B4DC-8B9A78DE1A0C}" presName="spaceBetweenRectangles" presStyleCnt="0"/>
      <dgm:spPr/>
    </dgm:pt>
    <dgm:pt modelId="{0077ACD5-7D20-4D36-A5B9-B6F131C4B093}" type="pres">
      <dgm:prSet presAssocID="{09EEC008-683E-4CD7-ACC8-6212C65267DA}" presName="parentLin" presStyleCnt="0"/>
      <dgm:spPr/>
    </dgm:pt>
    <dgm:pt modelId="{6549D572-8279-45C3-9449-3AC255C152FD}" type="pres">
      <dgm:prSet presAssocID="{09EEC008-683E-4CD7-ACC8-6212C65267DA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D680AAA6-C5B5-4280-ABBD-A52FE5E3C20C}" type="pres">
      <dgm:prSet presAssocID="{09EEC008-683E-4CD7-ACC8-6212C65267D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ABF939-0D39-4385-965B-1FE6AC6095A5}" type="pres">
      <dgm:prSet presAssocID="{09EEC008-683E-4CD7-ACC8-6212C65267DA}" presName="negativeSpace" presStyleCnt="0"/>
      <dgm:spPr/>
    </dgm:pt>
    <dgm:pt modelId="{F23F2A58-71AC-483F-A592-E6E4297CD7EA}" type="pres">
      <dgm:prSet presAssocID="{09EEC008-683E-4CD7-ACC8-6212C65267DA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F55BC5-7600-4F4C-A4D6-0E5DC3CDC99E}" type="presOf" srcId="{09EEC008-683E-4CD7-ACC8-6212C65267DA}" destId="{6549D572-8279-45C3-9449-3AC255C152FD}" srcOrd="0" destOrd="0" presId="urn:microsoft.com/office/officeart/2005/8/layout/list1"/>
    <dgm:cxn modelId="{64C8F926-376F-4EFC-A148-2E5298A4E56F}" type="presOf" srcId="{C2ACC559-222A-49A7-B4B7-EC8C86F4A5B8}" destId="{07D3A7E7-8E72-407A-A3F6-03097F65C23F}" srcOrd="0" destOrd="0" presId="urn:microsoft.com/office/officeart/2005/8/layout/list1"/>
    <dgm:cxn modelId="{16DEBB13-CC9C-489E-9CD1-BB97D8F64DA4}" type="presOf" srcId="{790C88A4-56F5-4337-BCB0-09B4E72947DF}" destId="{F23F2A58-71AC-483F-A592-E6E4297CD7EA}" srcOrd="0" destOrd="0" presId="urn:microsoft.com/office/officeart/2005/8/layout/list1"/>
    <dgm:cxn modelId="{99ACB1DB-B682-4402-AABC-A9896CDD3A6F}" type="presOf" srcId="{8ABA674F-E5AE-4751-BABA-E6B5679D0D52}" destId="{564DFE6B-FB66-43DB-8562-AC7FD2CF450D}" srcOrd="0" destOrd="0" presId="urn:microsoft.com/office/officeart/2005/8/layout/list1"/>
    <dgm:cxn modelId="{8ABFFC58-2399-4BC7-BFA7-637E1C3017B8}" srcId="{C2ACC559-222A-49A7-B4B7-EC8C86F4A5B8}" destId="{FA3173FC-32B5-4C2B-BCA2-503C584BA9C4}" srcOrd="0" destOrd="0" parTransId="{006D71B0-8A37-4869-97F8-4A43D75962B5}" sibTransId="{1D4A8D5E-39D0-4E53-B4DC-8B9A78DE1A0C}"/>
    <dgm:cxn modelId="{68B134FA-D14A-49FB-B60A-78DABD987451}" type="presOf" srcId="{FA3173FC-32B5-4C2B-BCA2-503C584BA9C4}" destId="{92B88FA0-3403-48DD-85A2-A25A9105EF0F}" srcOrd="1" destOrd="0" presId="urn:microsoft.com/office/officeart/2005/8/layout/list1"/>
    <dgm:cxn modelId="{6DE702E9-8260-463C-9028-E95D26CAB7F0}" type="presOf" srcId="{09EEC008-683E-4CD7-ACC8-6212C65267DA}" destId="{D680AAA6-C5B5-4280-ABBD-A52FE5E3C20C}" srcOrd="1" destOrd="0" presId="urn:microsoft.com/office/officeart/2005/8/layout/list1"/>
    <dgm:cxn modelId="{9ABC7200-82D4-48D8-8B74-006210DFFEEF}" srcId="{FA3173FC-32B5-4C2B-BCA2-503C584BA9C4}" destId="{8ABA674F-E5AE-4751-BABA-E6B5679D0D52}" srcOrd="0" destOrd="0" parTransId="{ED373987-2D31-4BFD-98EC-852C271935D2}" sibTransId="{B0C8585C-D9F3-4609-A1E5-56AD6F00592A}"/>
    <dgm:cxn modelId="{B6737FD5-8ADF-4A2C-A344-58894792E8DE}" srcId="{09EEC008-683E-4CD7-ACC8-6212C65267DA}" destId="{790C88A4-56F5-4337-BCB0-09B4E72947DF}" srcOrd="0" destOrd="0" parTransId="{E228B18C-7548-4CDC-A6EE-D8B1AF0EC68D}" sibTransId="{152CF5AD-B7AE-4584-B34D-131FA4516BBE}"/>
    <dgm:cxn modelId="{7F100767-90E9-455F-A1B0-E3DB2E43F890}" type="presOf" srcId="{FA3173FC-32B5-4C2B-BCA2-503C584BA9C4}" destId="{BDBC0AB0-96D5-46A4-A7C6-DFC63E18BA39}" srcOrd="0" destOrd="0" presId="urn:microsoft.com/office/officeart/2005/8/layout/list1"/>
    <dgm:cxn modelId="{9EFAB56D-37E1-4573-94A3-1C0AFBC95790}" srcId="{C2ACC559-222A-49A7-B4B7-EC8C86F4A5B8}" destId="{09EEC008-683E-4CD7-ACC8-6212C65267DA}" srcOrd="1" destOrd="0" parTransId="{1F4CAE7D-46FA-450B-AB0C-2584BB0FEB57}" sibTransId="{8731BE72-785F-4C68-B370-A9A183BAE03D}"/>
    <dgm:cxn modelId="{ECE91A81-7A8A-479D-B4B5-8417A82788C3}" type="presParOf" srcId="{07D3A7E7-8E72-407A-A3F6-03097F65C23F}" destId="{E8DA5EF3-7E86-4379-BC10-A63ECD76EA1B}" srcOrd="0" destOrd="0" presId="urn:microsoft.com/office/officeart/2005/8/layout/list1"/>
    <dgm:cxn modelId="{7917650D-765A-48CD-93A9-84E084D620D6}" type="presParOf" srcId="{E8DA5EF3-7E86-4379-BC10-A63ECD76EA1B}" destId="{BDBC0AB0-96D5-46A4-A7C6-DFC63E18BA39}" srcOrd="0" destOrd="0" presId="urn:microsoft.com/office/officeart/2005/8/layout/list1"/>
    <dgm:cxn modelId="{43894297-C938-4C0E-8B51-BAD95F30F3EB}" type="presParOf" srcId="{E8DA5EF3-7E86-4379-BC10-A63ECD76EA1B}" destId="{92B88FA0-3403-48DD-85A2-A25A9105EF0F}" srcOrd="1" destOrd="0" presId="urn:microsoft.com/office/officeart/2005/8/layout/list1"/>
    <dgm:cxn modelId="{433DAB07-DF24-41DA-8DD2-08C533F4C78B}" type="presParOf" srcId="{07D3A7E7-8E72-407A-A3F6-03097F65C23F}" destId="{AD3C5946-454B-477D-85D7-B3082819B7C5}" srcOrd="1" destOrd="0" presId="urn:microsoft.com/office/officeart/2005/8/layout/list1"/>
    <dgm:cxn modelId="{FCAF4C7C-81D8-4507-BB9E-8D8A5F4A93E9}" type="presParOf" srcId="{07D3A7E7-8E72-407A-A3F6-03097F65C23F}" destId="{564DFE6B-FB66-43DB-8562-AC7FD2CF450D}" srcOrd="2" destOrd="0" presId="urn:microsoft.com/office/officeart/2005/8/layout/list1"/>
    <dgm:cxn modelId="{BFA62DB8-063E-41DB-8108-56DF5C6ADB17}" type="presParOf" srcId="{07D3A7E7-8E72-407A-A3F6-03097F65C23F}" destId="{BCD9488D-AEB3-4ACE-913C-E35D3858BC4D}" srcOrd="3" destOrd="0" presId="urn:microsoft.com/office/officeart/2005/8/layout/list1"/>
    <dgm:cxn modelId="{FAD751A8-90F7-4B9A-A9F6-E27831CECE0D}" type="presParOf" srcId="{07D3A7E7-8E72-407A-A3F6-03097F65C23F}" destId="{0077ACD5-7D20-4D36-A5B9-B6F131C4B093}" srcOrd="4" destOrd="0" presId="urn:microsoft.com/office/officeart/2005/8/layout/list1"/>
    <dgm:cxn modelId="{7F6D9C06-4B8E-4370-9A77-AB4C18F55C30}" type="presParOf" srcId="{0077ACD5-7D20-4D36-A5B9-B6F131C4B093}" destId="{6549D572-8279-45C3-9449-3AC255C152FD}" srcOrd="0" destOrd="0" presId="urn:microsoft.com/office/officeart/2005/8/layout/list1"/>
    <dgm:cxn modelId="{FFC8C5F7-AC88-4F9F-9241-738E4674E969}" type="presParOf" srcId="{0077ACD5-7D20-4D36-A5B9-B6F131C4B093}" destId="{D680AAA6-C5B5-4280-ABBD-A52FE5E3C20C}" srcOrd="1" destOrd="0" presId="urn:microsoft.com/office/officeart/2005/8/layout/list1"/>
    <dgm:cxn modelId="{83CA5676-2058-43B3-8D9A-20925FE66C39}" type="presParOf" srcId="{07D3A7E7-8E72-407A-A3F6-03097F65C23F}" destId="{1CABF939-0D39-4385-965B-1FE6AC6095A5}" srcOrd="5" destOrd="0" presId="urn:microsoft.com/office/officeart/2005/8/layout/list1"/>
    <dgm:cxn modelId="{B5801840-2631-4CCD-97CC-4CA39384158E}" type="presParOf" srcId="{07D3A7E7-8E72-407A-A3F6-03097F65C23F}" destId="{F23F2A58-71AC-483F-A592-E6E4297CD7E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4DFE6B-FB66-43DB-8562-AC7FD2CF450D}">
      <dsp:nvSpPr>
        <dsp:cNvPr id="0" name=""/>
        <dsp:cNvSpPr/>
      </dsp:nvSpPr>
      <dsp:spPr>
        <a:xfrm>
          <a:off x="0" y="316898"/>
          <a:ext cx="7886700" cy="1077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2096" tIns="395732" rIns="612096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To determine which type of airplane has the best and which has the worst fatalities</a:t>
          </a:r>
          <a:endParaRPr lang="en-US" sz="1900" kern="1200" dirty="0"/>
        </a:p>
      </dsp:txBody>
      <dsp:txXfrm>
        <a:off x="0" y="316898"/>
        <a:ext cx="7886700" cy="1077300"/>
      </dsp:txXfrm>
    </dsp:sp>
    <dsp:sp modelId="{92B88FA0-3403-48DD-85A2-A25A9105EF0F}">
      <dsp:nvSpPr>
        <dsp:cNvPr id="0" name=""/>
        <dsp:cNvSpPr/>
      </dsp:nvSpPr>
      <dsp:spPr>
        <a:xfrm>
          <a:off x="394335" y="36458"/>
          <a:ext cx="552069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Problem:</a:t>
          </a:r>
        </a:p>
      </dsp:txBody>
      <dsp:txXfrm>
        <a:off x="421715" y="63838"/>
        <a:ext cx="5465930" cy="506120"/>
      </dsp:txXfrm>
    </dsp:sp>
    <dsp:sp modelId="{04943901-2AD0-4761-B002-E7CECECEDAC0}">
      <dsp:nvSpPr>
        <dsp:cNvPr id="0" name=""/>
        <dsp:cNvSpPr/>
      </dsp:nvSpPr>
      <dsp:spPr>
        <a:xfrm>
          <a:off x="0" y="1777239"/>
          <a:ext cx="7886700" cy="1077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2096" tIns="395732" rIns="612096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We have analyzed and identified which </a:t>
          </a:r>
          <a:r>
            <a:rPr lang="en-US" sz="1900" kern="1200" dirty="0" smtClean="0"/>
            <a:t>type of airplane have </a:t>
          </a:r>
          <a:r>
            <a:rPr lang="en-US" sz="1900" kern="1200" dirty="0"/>
            <a:t>the most fatalities</a:t>
          </a:r>
        </a:p>
      </dsp:txBody>
      <dsp:txXfrm>
        <a:off x="0" y="1777239"/>
        <a:ext cx="7886700" cy="1077300"/>
      </dsp:txXfrm>
    </dsp:sp>
    <dsp:sp modelId="{C846A40C-65FC-4A1E-9905-77FEF8EC0731}">
      <dsp:nvSpPr>
        <dsp:cNvPr id="0" name=""/>
        <dsp:cNvSpPr/>
      </dsp:nvSpPr>
      <dsp:spPr>
        <a:xfrm>
          <a:off x="394335" y="1496799"/>
          <a:ext cx="552069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Solution:</a:t>
          </a:r>
        </a:p>
      </dsp:txBody>
      <dsp:txXfrm>
        <a:off x="421715" y="1524179"/>
        <a:ext cx="5465930" cy="506120"/>
      </dsp:txXfrm>
    </dsp:sp>
    <dsp:sp modelId="{F23F2A58-71AC-483F-A592-E6E4297CD7EA}">
      <dsp:nvSpPr>
        <dsp:cNvPr id="0" name=""/>
        <dsp:cNvSpPr/>
      </dsp:nvSpPr>
      <dsp:spPr>
        <a:xfrm>
          <a:off x="0" y="3237579"/>
          <a:ext cx="7886700" cy="1077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2096" tIns="395732" rIns="612096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We can decommission </a:t>
          </a:r>
          <a:r>
            <a:rPr lang="en-US" sz="1900" kern="1200" dirty="0"/>
            <a:t>the planes with </a:t>
          </a:r>
          <a:r>
            <a:rPr lang="en-US" sz="1900" kern="1200" dirty="0" smtClean="0"/>
            <a:t>more fatalities from </a:t>
          </a:r>
          <a:r>
            <a:rPr lang="en-US" sz="1900" kern="1200" dirty="0"/>
            <a:t>service immediately.</a:t>
          </a:r>
        </a:p>
      </dsp:txBody>
      <dsp:txXfrm>
        <a:off x="0" y="3237579"/>
        <a:ext cx="7886700" cy="1077300"/>
      </dsp:txXfrm>
    </dsp:sp>
    <dsp:sp modelId="{D680AAA6-C5B5-4280-ABBD-A52FE5E3C20C}">
      <dsp:nvSpPr>
        <dsp:cNvPr id="0" name=""/>
        <dsp:cNvSpPr/>
      </dsp:nvSpPr>
      <dsp:spPr>
        <a:xfrm>
          <a:off x="394335" y="2957139"/>
          <a:ext cx="552069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/>
            <a:t>Recommendation:</a:t>
          </a:r>
        </a:p>
      </dsp:txBody>
      <dsp:txXfrm>
        <a:off x="421715" y="2984519"/>
        <a:ext cx="5465930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4DFE6B-FB66-43DB-8562-AC7FD2CF450D}">
      <dsp:nvSpPr>
        <dsp:cNvPr id="0" name=""/>
        <dsp:cNvSpPr/>
      </dsp:nvSpPr>
      <dsp:spPr>
        <a:xfrm>
          <a:off x="0" y="579968"/>
          <a:ext cx="7886700" cy="136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2096" tIns="499872" rIns="612096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Safety </a:t>
          </a:r>
          <a:r>
            <a:rPr lang="en-US" sz="2400" kern="1200" dirty="0"/>
            <a:t>concerns threaten the reputation of </a:t>
          </a:r>
          <a:r>
            <a:rPr lang="en-US" sz="2400" kern="1200" dirty="0" smtClean="0"/>
            <a:t>Airways </a:t>
          </a:r>
          <a:r>
            <a:rPr lang="en-US" sz="2400" kern="1200" dirty="0"/>
            <a:t>due a growing trend of fatalities.</a:t>
          </a:r>
        </a:p>
      </dsp:txBody>
      <dsp:txXfrm>
        <a:off x="0" y="579968"/>
        <a:ext cx="7886700" cy="1360800"/>
      </dsp:txXfrm>
    </dsp:sp>
    <dsp:sp modelId="{92B88FA0-3403-48DD-85A2-A25A9105EF0F}">
      <dsp:nvSpPr>
        <dsp:cNvPr id="0" name=""/>
        <dsp:cNvSpPr/>
      </dsp:nvSpPr>
      <dsp:spPr>
        <a:xfrm>
          <a:off x="394335" y="225728"/>
          <a:ext cx="5520690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Problem:</a:t>
          </a:r>
        </a:p>
      </dsp:txBody>
      <dsp:txXfrm>
        <a:off x="428920" y="260313"/>
        <a:ext cx="5451520" cy="639310"/>
      </dsp:txXfrm>
    </dsp:sp>
    <dsp:sp modelId="{F23F2A58-71AC-483F-A592-E6E4297CD7EA}">
      <dsp:nvSpPr>
        <dsp:cNvPr id="0" name=""/>
        <dsp:cNvSpPr/>
      </dsp:nvSpPr>
      <dsp:spPr>
        <a:xfrm>
          <a:off x="0" y="2424608"/>
          <a:ext cx="7886700" cy="1701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2096" tIns="499872" rIns="612096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We can recommend to decommission the models of the airplanes where the fatalities rate is more.</a:t>
          </a:r>
          <a:endParaRPr lang="en-US" sz="2400" kern="1200" dirty="0"/>
        </a:p>
      </dsp:txBody>
      <dsp:txXfrm>
        <a:off x="0" y="2424608"/>
        <a:ext cx="7886700" cy="1701000"/>
      </dsp:txXfrm>
    </dsp:sp>
    <dsp:sp modelId="{D680AAA6-C5B5-4280-ABBD-A52FE5E3C20C}">
      <dsp:nvSpPr>
        <dsp:cNvPr id="0" name=""/>
        <dsp:cNvSpPr/>
      </dsp:nvSpPr>
      <dsp:spPr>
        <a:xfrm>
          <a:off x="394335" y="2070369"/>
          <a:ext cx="5520690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Recommendation Result:</a:t>
          </a:r>
        </a:p>
      </dsp:txBody>
      <dsp:txXfrm>
        <a:off x="428920" y="2104954"/>
        <a:ext cx="5451520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37E4C140-17DE-4B12-B384-2A42ED773B54}" type="datetimeFigureOut">
              <a:rPr lang="en-US" smtClean="0"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9E0B0726-C002-41BB-AF68-09123C0690F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Quality of Airbus Type Airplanes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1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69"/>
    </mc:Choice>
    <mc:Fallback>
      <p:transition spd="slow" advTm="14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C577F5-9C83-434D-ABC0-32BC884F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838200"/>
            <a:ext cx="7024744" cy="60960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Executive </a:t>
            </a:r>
            <a:r>
              <a:rPr lang="en-US" sz="2800" dirty="0" smtClean="0"/>
              <a:t>Summary</a:t>
            </a:r>
            <a:endParaRPr lang="en-US" sz="28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1677ADE0-3E6D-47A2-8B61-B99103D0B4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8426770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044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44"/>
    </mc:Choice>
    <mc:Fallback>
      <p:transition spd="slow" advTm="73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685800"/>
            <a:ext cx="7024744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Type of Plane Vs Fatalities</a:t>
            </a:r>
            <a:endParaRPr 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541" y="1447800"/>
            <a:ext cx="6667500" cy="496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13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841"/>
    </mc:Choice>
    <mc:Fallback>
      <p:transition spd="slow" advTm="90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371600"/>
            <a:ext cx="6934200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90600" y="685800"/>
            <a:ext cx="7024744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Type of Plane Vs Fatalities</a:t>
            </a:r>
            <a:endParaRPr lang="en-US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48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698"/>
    </mc:Choice>
    <mc:Fallback>
      <p:transition spd="slow" advTm="51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95400"/>
            <a:ext cx="7543799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90600" y="685800"/>
            <a:ext cx="7024744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Type of Plane Vs Fatalities</a:t>
            </a:r>
            <a:endParaRPr lang="en-US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48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79"/>
    </mc:Choice>
    <mc:Fallback>
      <p:transition spd="slow" advTm="20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371600"/>
            <a:ext cx="7239000" cy="48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90600" y="685800"/>
            <a:ext cx="7024744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Type of Plane Vs Fatalities</a:t>
            </a:r>
            <a:endParaRPr lang="en-US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48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27"/>
    </mc:Choice>
    <mc:Fallback>
      <p:transition spd="slow" advTm="23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1371600"/>
            <a:ext cx="7848600" cy="4981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90600" y="685800"/>
            <a:ext cx="7024744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Type of Plane Vs Fatalities</a:t>
            </a:r>
            <a:endParaRPr lang="en-US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48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97"/>
    </mc:Choice>
    <mc:Fallback>
      <p:transition spd="slow" advTm="16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433945"/>
            <a:ext cx="3162300" cy="492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6636" y="2133600"/>
            <a:ext cx="2971800" cy="143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90600" y="685800"/>
            <a:ext cx="7024744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Type of Plane Vs Fatalities</a:t>
            </a:r>
            <a:endParaRPr lang="en-US" b="1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48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689"/>
    </mc:Choice>
    <mc:Fallback>
      <p:transition spd="slow" advTm="83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C577F5-9C83-434D-ABC0-32BC884F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838200"/>
            <a:ext cx="7024744" cy="8382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1677ADE0-3E6D-47A2-8B61-B99103D0B4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9897318"/>
              </p:ext>
            </p:extLst>
          </p:nvPr>
        </p:nvGraphicFramePr>
        <p:xfrm>
          <a:off x="628650" y="1690688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402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02"/>
    </mc:Choice>
    <mc:Fallback>
      <p:transition spd="slow" advTm="7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1292</TotalTime>
  <Words>120</Words>
  <Application>Microsoft Office PowerPoint</Application>
  <PresentationFormat>On-screen Show (4:3)</PresentationFormat>
  <Paragraphs>19</Paragraphs>
  <Slides>9</Slides>
  <Notes>0</Notes>
  <HiddenSlides>0</HiddenSlides>
  <MMClips>9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Austin</vt:lpstr>
      <vt:lpstr>Quality of Airbus Type Airplanes</vt:lpstr>
      <vt:lpstr>Executive Summary</vt:lpstr>
      <vt:lpstr>Type of Plane Vs Fatalities</vt:lpstr>
      <vt:lpstr>Type of Plane Vs Fatalities</vt:lpstr>
      <vt:lpstr>Type of Plane Vs Fatalities</vt:lpstr>
      <vt:lpstr>Type of Plane Vs Fatalities</vt:lpstr>
      <vt:lpstr>Type of Plane Vs Fatalities</vt:lpstr>
      <vt:lpstr>Type of Plane Vs Fatalities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Quality of Airbus Type Airplanes</dc:title>
  <dc:creator>Sandeep</dc:creator>
  <cp:lastModifiedBy>Sandeep</cp:lastModifiedBy>
  <cp:revision>17</cp:revision>
  <dcterms:created xsi:type="dcterms:W3CDTF">2021-10-08T19:24:04Z</dcterms:created>
  <dcterms:modified xsi:type="dcterms:W3CDTF">2021-11-20T22:26:29Z</dcterms:modified>
</cp:coreProperties>
</file>

<file path=docProps/thumbnail.jpeg>
</file>